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783213" cy="43815000"/>
  <p:notesSz cx="6886575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0"/>
    <p:restoredTop sz="94689"/>
  </p:normalViewPr>
  <p:slideViewPr>
    <p:cSldViewPr>
      <p:cViewPr>
        <p:scale>
          <a:sx n="14" d="100"/>
          <a:sy n="14" d="100"/>
        </p:scale>
        <p:origin x="840" y="5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40" tIns="44640" rIns="89640" bIns="4464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67150" y="0"/>
            <a:ext cx="3046413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40" tIns="44640" rIns="89640" bIns="4464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05025" y="-15422563"/>
            <a:ext cx="2632075" cy="360918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2175" y="4797425"/>
            <a:ext cx="50546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40" tIns="44640" rIns="89640" bIns="446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20238"/>
            <a:ext cx="2973388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40" tIns="44640" rIns="89640" bIns="4464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67150" y="9520238"/>
            <a:ext cx="3046413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640" tIns="44640" rIns="89640" bIns="4464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fld id="{1F5D7876-AF4B-4441-95A0-48DB80C4F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1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fld id="{E4B92A8D-FC5E-4B2E-BBA2-BDE244D933A0}" type="slidenum">
              <a:rPr lang="en-GB" sz="1200" smtClean="0">
                <a:solidFill>
                  <a:srgbClr val="000000"/>
                </a:solidFill>
                <a:ea typeface="DejaVuSans" charset="0"/>
                <a:cs typeface="DejaVuSans" charset="0"/>
              </a:rPr>
              <a:pPr/>
              <a:t>1</a:t>
            </a:fld>
            <a:endParaRPr lang="en-GB" sz="120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256713" y="-15422563"/>
            <a:ext cx="25357138" cy="36093401"/>
          </a:xfrm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175" y="4797425"/>
            <a:ext cx="5056188" cy="449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225" y="13611225"/>
            <a:ext cx="26166763" cy="9391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8038" y="24828500"/>
            <a:ext cx="21547137" cy="111966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D8F1D-E08E-43CC-BC19-E6556A54D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6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B500-426D-45D4-A56E-F85EB03C8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34488" y="3895725"/>
            <a:ext cx="6540500" cy="3504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8225" y="3895725"/>
            <a:ext cx="19473863" cy="3504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CED2-86F7-44BF-B606-E85BC2A1D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6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2DD5-5D40-4781-ACBE-BFA32ED1D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050" y="28155900"/>
            <a:ext cx="26165175" cy="8701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050" y="18570575"/>
            <a:ext cx="26165175" cy="95853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F91D-54F4-40A1-B6A7-56FEE09F3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8225" y="12657138"/>
            <a:ext cx="13006388" cy="26287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67013" y="12657138"/>
            <a:ext cx="13007975" cy="26287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271F-90C8-4D54-AB9C-E7245003E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5" y="1754188"/>
            <a:ext cx="27703463" cy="730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875" y="9807575"/>
            <a:ext cx="13600113" cy="4087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875" y="13895388"/>
            <a:ext cx="13600113" cy="25244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36875" y="9807575"/>
            <a:ext cx="13606463" cy="4087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36875" y="13895388"/>
            <a:ext cx="13606463" cy="25244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9501-0C6D-4B71-8823-35D1537C9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F7A20-FB31-4062-A8B8-74AE482EE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2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9C62-2AF1-4074-9487-172E9A3C99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5" y="1744663"/>
            <a:ext cx="10126663" cy="7424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4838" y="1744663"/>
            <a:ext cx="17208500" cy="37395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9875" y="9169400"/>
            <a:ext cx="10126663" cy="29970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D95F-907B-4589-83F8-591E60998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3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088" y="30670500"/>
            <a:ext cx="18468975" cy="3621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088" y="3914775"/>
            <a:ext cx="18468975" cy="2628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4088" y="34291588"/>
            <a:ext cx="18468975" cy="5141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34366-9834-4360-AB55-FB3E0D479A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1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9EFF"/>
            </a:gs>
            <a:gs pos="100000">
              <a:srgbClr val="CDF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08225" y="3895725"/>
            <a:ext cx="26166763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25880" tIns="212760" rIns="425880" bIns="212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225" y="12657138"/>
            <a:ext cx="26166763" cy="262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25880" tIns="212760" rIns="425880" bIns="212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308225" y="39919275"/>
            <a:ext cx="6411913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25880" tIns="212760" rIns="425880" bIns="21276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5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0518775" y="39919275"/>
            <a:ext cx="9745663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25880" tIns="212760" rIns="425880" bIns="21276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5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2063075" y="39919275"/>
            <a:ext cx="6411913" cy="292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25880" tIns="212760" rIns="425880" bIns="21276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500">
                <a:solidFill>
                  <a:srgbClr val="000000"/>
                </a:solidFill>
                <a:ea typeface="DejaVuSans" charset="0"/>
                <a:cs typeface="DejaVuSans" charset="0"/>
              </a:defRPr>
            </a:lvl1pPr>
          </a:lstStyle>
          <a:p>
            <a:pPr>
              <a:defRPr/>
            </a:pPr>
            <a:fld id="{B239C09C-EA09-48D1-949B-1FE2C0E06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5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1595438" indent="-1595438" algn="l" defTabSz="449263" rtl="0" eaLnBrk="0" fontAlgn="base" hangingPunct="0">
        <a:spcBef>
          <a:spcPts val="3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4900">
          <a:solidFill>
            <a:srgbClr val="000000"/>
          </a:solidFill>
          <a:latin typeface="+mn-lt"/>
          <a:ea typeface="+mn-ea"/>
          <a:cs typeface="+mn-cs"/>
        </a:defRPr>
      </a:lvl1pPr>
      <a:lvl2pPr marL="3457575" indent="-1328738" algn="l" defTabSz="449263" rtl="0" eaLnBrk="0" fontAlgn="base" hangingPunct="0">
        <a:spcBef>
          <a:spcPts val="32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3100">
          <a:solidFill>
            <a:srgbClr val="000000"/>
          </a:solidFill>
          <a:latin typeface="+mn-lt"/>
          <a:ea typeface="+mn-ea"/>
          <a:cs typeface="+mn-cs"/>
        </a:defRPr>
      </a:lvl2pPr>
      <a:lvl3pPr marL="5321300" indent="-1065213" algn="l" defTabSz="449263" rtl="0" eaLnBrk="0" fontAlgn="base" hangingPunct="0">
        <a:spcBef>
          <a:spcPts val="2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11200">
          <a:solidFill>
            <a:srgbClr val="000000"/>
          </a:solidFill>
          <a:latin typeface="+mn-lt"/>
          <a:ea typeface="+mn-ea"/>
          <a:cs typeface="+mn-cs"/>
        </a:defRPr>
      </a:lvl3pPr>
      <a:lvl4pPr marL="7450138" indent="-1063625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9300">
          <a:solidFill>
            <a:srgbClr val="000000"/>
          </a:solidFill>
          <a:latin typeface="+mn-lt"/>
          <a:ea typeface="+mn-ea"/>
          <a:cs typeface="+mn-cs"/>
        </a:defRPr>
      </a:lvl4pPr>
      <a:lvl5pPr marL="9578975" indent="-1062038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300">
          <a:solidFill>
            <a:srgbClr val="000000"/>
          </a:solidFill>
          <a:latin typeface="+mn-lt"/>
          <a:ea typeface="+mn-ea"/>
          <a:cs typeface="+mn-cs"/>
        </a:defRPr>
      </a:lvl5pPr>
      <a:lvl6pPr marL="10036175" indent="-1062038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300">
          <a:solidFill>
            <a:srgbClr val="000000"/>
          </a:solidFill>
          <a:latin typeface="+mn-lt"/>
          <a:ea typeface="+mn-ea"/>
          <a:cs typeface="+mn-cs"/>
        </a:defRPr>
      </a:lvl6pPr>
      <a:lvl7pPr marL="10493375" indent="-1062038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300">
          <a:solidFill>
            <a:srgbClr val="000000"/>
          </a:solidFill>
          <a:latin typeface="+mn-lt"/>
          <a:ea typeface="+mn-ea"/>
          <a:cs typeface="+mn-cs"/>
        </a:defRPr>
      </a:lvl7pPr>
      <a:lvl8pPr marL="10950575" indent="-1062038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300">
          <a:solidFill>
            <a:srgbClr val="000000"/>
          </a:solidFill>
          <a:latin typeface="+mn-lt"/>
          <a:ea typeface="+mn-ea"/>
          <a:cs typeface="+mn-cs"/>
        </a:defRPr>
      </a:lvl8pPr>
      <a:lvl9pPr marL="11407775" indent="-1062038" algn="l" defTabSz="449263" rtl="0" eaLnBrk="0" fontAlgn="base" hangingPunct="0">
        <a:spcBef>
          <a:spcPts val="23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93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876800"/>
            <a:ext cx="30784800" cy="325438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00"/>
              </a:gs>
              <a:gs pos="100000">
                <a:srgbClr val="CC33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0498518" y="-11534267"/>
            <a:ext cx="8150981" cy="1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pPr algn="ctr">
              <a:spcBef>
                <a:spcPts val="1250"/>
              </a:spcBef>
              <a:buFont typeface="Arial" charset="0"/>
              <a:buNone/>
            </a:pPr>
            <a:endParaRPr lang="en-GB" sz="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3" name="Rectangle 24"/>
          <p:cNvSpPr>
            <a:spLocks noChangeArrowheads="1"/>
          </p:cNvSpPr>
          <p:nvPr/>
        </p:nvSpPr>
        <p:spPr bwMode="auto">
          <a:xfrm>
            <a:off x="0" y="0"/>
            <a:ext cx="30784800" cy="43815000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3078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B7487217-BBA8-EA26-9412-22E004C31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361" y="457199"/>
            <a:ext cx="5421957" cy="21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letter with white text&#10;&#10;Description automatically generated">
            <a:extLst>
              <a:ext uri="{FF2B5EF4-FFF2-40B4-BE49-F238E27FC236}">
                <a16:creationId xmlns:a16="http://schemas.microsoft.com/office/drawing/2014/main" id="{BC6BE85D-CB16-71B3-8A5E-B6F9111F3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47" y="3021768"/>
            <a:ext cx="5397971" cy="1619391"/>
          </a:xfrm>
          <a:prstGeom prst="rect">
            <a:avLst/>
          </a:prstGeom>
        </p:spPr>
      </p:pic>
      <p:pic>
        <p:nvPicPr>
          <p:cNvPr id="9" name="Picture 8" descr="A black background with blue and grey text&#10;&#10;Description automatically generated">
            <a:extLst>
              <a:ext uri="{FF2B5EF4-FFF2-40B4-BE49-F238E27FC236}">
                <a16:creationId xmlns:a16="http://schemas.microsoft.com/office/drawing/2014/main" id="{B69A3680-1226-38D3-47EA-9BD56118E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489" y="361572"/>
            <a:ext cx="5408638" cy="2163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919710-47E0-A843-D003-BFFACEB1DE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47" t="19147" r="13139" b="26899"/>
          <a:stretch/>
        </p:blipFill>
        <p:spPr>
          <a:xfrm>
            <a:off x="616091" y="457199"/>
            <a:ext cx="9652555" cy="4135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3BF1D-2FB6-A42A-0A9A-B592E0311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208" y="2973466"/>
            <a:ext cx="1434318" cy="1619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A3373-9B89-38C6-D8D6-10F884D57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416" y="2945010"/>
            <a:ext cx="6778842" cy="16193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DejaVuSans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Medical Illustration Unit</dc:creator>
  <cp:lastModifiedBy>Conor Byrne</cp:lastModifiedBy>
  <cp:revision>46</cp:revision>
  <dcterms:created xsi:type="dcterms:W3CDTF">2014-04-06T17:55:30Z</dcterms:created>
  <dcterms:modified xsi:type="dcterms:W3CDTF">2026-07-14T14:11:35Z</dcterms:modified>
</cp:coreProperties>
</file>